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8" r:id="rId3"/>
    <p:sldId id="260" r:id="rId4"/>
    <p:sldId id="259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92E1D6-D87C-42CF-AF8B-119A30B71482}" v="4" dt="2024-06-17T18:07:05.2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82"/>
    <p:restoredTop sz="94673"/>
  </p:normalViewPr>
  <p:slideViewPr>
    <p:cSldViewPr snapToGrid="0" snapToObjects="1">
      <p:cViewPr varScale="1">
        <p:scale>
          <a:sx n="74" d="100"/>
          <a:sy n="74" d="100"/>
        </p:scale>
        <p:origin x="139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r Ali Dilek" userId="77a452819edd66b8" providerId="LiveId" clId="{0592E1D6-D87C-42CF-AF8B-119A30B71482}"/>
    <pc:docChg chg="undo redo custSel modSld">
      <pc:chgData name="Nur Ali Dilek" userId="77a452819edd66b8" providerId="LiveId" clId="{0592E1D6-D87C-42CF-AF8B-119A30B71482}" dt="2024-06-17T18:12:01.599" v="521" actId="1076"/>
      <pc:docMkLst>
        <pc:docMk/>
      </pc:docMkLst>
      <pc:sldChg chg="addSp delSp modSp mod">
        <pc:chgData name="Nur Ali Dilek" userId="77a452819edd66b8" providerId="LiveId" clId="{0592E1D6-D87C-42CF-AF8B-119A30B71482}" dt="2024-06-17T18:12:01.599" v="521" actId="1076"/>
        <pc:sldMkLst>
          <pc:docMk/>
          <pc:sldMk cId="1594231727" sldId="258"/>
        </pc:sldMkLst>
        <pc:spChg chg="add del mod">
          <ac:chgData name="Nur Ali Dilek" userId="77a452819edd66b8" providerId="LiveId" clId="{0592E1D6-D87C-42CF-AF8B-119A30B71482}" dt="2024-06-17T17:50:06.721" v="92" actId="478"/>
          <ac:spMkLst>
            <pc:docMk/>
            <pc:sldMk cId="1594231727" sldId="258"/>
            <ac:spMk id="3" creationId="{12006995-4B0D-C794-DD57-3FFB1B37AE59}"/>
          </ac:spMkLst>
        </pc:spChg>
        <pc:spChg chg="mod">
          <ac:chgData name="Nur Ali Dilek" userId="77a452819edd66b8" providerId="LiveId" clId="{0592E1D6-D87C-42CF-AF8B-119A30B71482}" dt="2024-06-17T18:12:01.599" v="521" actId="1076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0592E1D6-D87C-42CF-AF8B-119A30B71482}" dt="2024-06-17T18:11:35.055" v="518" actId="1076"/>
          <ac:spMkLst>
            <pc:docMk/>
            <pc:sldMk cId="1594231727" sldId="258"/>
            <ac:spMk id="6" creationId="{F58EC8AB-2F11-71F7-2088-59C242DDEBA4}"/>
          </ac:spMkLst>
        </pc:spChg>
        <pc:spChg chg="mod">
          <ac:chgData name="Nur Ali Dilek" userId="77a452819edd66b8" providerId="LiveId" clId="{0592E1D6-D87C-42CF-AF8B-119A30B71482}" dt="2024-06-17T18:11:40.257" v="519" actId="1076"/>
          <ac:spMkLst>
            <pc:docMk/>
            <pc:sldMk cId="1594231727" sldId="258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17T14:24:52.287" v="0" actId="478"/>
          <ac:picMkLst>
            <pc:docMk/>
            <pc:sldMk cId="1594231727" sldId="258"/>
            <ac:picMk id="4" creationId="{2373BE1D-B913-C385-9B71-59F6CC5E734E}"/>
          </ac:picMkLst>
        </pc:picChg>
        <pc:picChg chg="del">
          <ac:chgData name="Nur Ali Dilek" userId="77a452819edd66b8" providerId="LiveId" clId="{0592E1D6-D87C-42CF-AF8B-119A30B71482}" dt="2024-06-17T14:24:55.383" v="3" actId="478"/>
          <ac:picMkLst>
            <pc:docMk/>
            <pc:sldMk cId="1594231727" sldId="258"/>
            <ac:picMk id="9" creationId="{1CBDFE0D-C16A-32FD-C974-12D640D098B4}"/>
          </ac:picMkLst>
        </pc:picChg>
        <pc:picChg chg="del">
          <ac:chgData name="Nur Ali Dilek" userId="77a452819edd66b8" providerId="LiveId" clId="{0592E1D6-D87C-42CF-AF8B-119A30B71482}" dt="2024-06-17T14:24:54.521" v="2" actId="478"/>
          <ac:picMkLst>
            <pc:docMk/>
            <pc:sldMk cId="1594231727" sldId="258"/>
            <ac:picMk id="11" creationId="{7AA2DAA6-0FAD-9B16-5F68-095669C18674}"/>
          </ac:picMkLst>
        </pc:picChg>
        <pc:picChg chg="del">
          <ac:chgData name="Nur Ali Dilek" userId="77a452819edd66b8" providerId="LiveId" clId="{0592E1D6-D87C-42CF-AF8B-119A30B71482}" dt="2024-06-17T14:24:56.240" v="4" actId="478"/>
          <ac:picMkLst>
            <pc:docMk/>
            <pc:sldMk cId="1594231727" sldId="258"/>
            <ac:picMk id="14" creationId="{0E9D82FD-DEBB-3683-4B7F-D53FF498EAEB}"/>
          </ac:picMkLst>
        </pc:picChg>
        <pc:picChg chg="del">
          <ac:chgData name="Nur Ali Dilek" userId="77a452819edd66b8" providerId="LiveId" clId="{0592E1D6-D87C-42CF-AF8B-119A30B71482}" dt="2024-06-17T14:24:53.373" v="1" actId="478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0592E1D6-D87C-42CF-AF8B-119A30B71482}" dt="2024-06-17T18:11:20.429" v="517" actId="5793"/>
        <pc:sldMkLst>
          <pc:docMk/>
          <pc:sldMk cId="1382011093" sldId="259"/>
        </pc:sldMkLst>
        <pc:spChg chg="mod">
          <ac:chgData name="Nur Ali Dilek" userId="77a452819edd66b8" providerId="LiveId" clId="{0592E1D6-D87C-42CF-AF8B-119A30B71482}" dt="2024-06-17T18:11:20.429" v="517" actId="5793"/>
          <ac:spMkLst>
            <pc:docMk/>
            <pc:sldMk cId="1382011093" sldId="259"/>
            <ac:spMk id="3" creationId="{0366C810-8884-B2EF-6834-097584DA44A5}"/>
          </ac:spMkLst>
        </pc:spChg>
      </pc:sldChg>
      <pc:sldChg chg="delSp modSp mod">
        <pc:chgData name="Nur Ali Dilek" userId="77a452819edd66b8" providerId="LiveId" clId="{0592E1D6-D87C-42CF-AF8B-119A30B71482}" dt="2024-06-17T17:48:40.674" v="54" actId="14100"/>
        <pc:sldMkLst>
          <pc:docMk/>
          <pc:sldMk cId="3859087845" sldId="260"/>
        </pc:sldMkLst>
        <pc:spChg chg="mod">
          <ac:chgData name="Nur Ali Dilek" userId="77a452819edd66b8" providerId="LiveId" clId="{0592E1D6-D87C-42CF-AF8B-119A30B71482}" dt="2024-06-17T17:48:40.674" v="54" actId="14100"/>
          <ac:spMkLst>
            <pc:docMk/>
            <pc:sldMk cId="3859087845" sldId="260"/>
            <ac:spMk id="12" creationId="{6A570140-C491-2A60-EDE9-D4D4B9663375}"/>
          </ac:spMkLst>
        </pc:spChg>
        <pc:picChg chg="del">
          <ac:chgData name="Nur Ali Dilek" userId="77a452819edd66b8" providerId="LiveId" clId="{0592E1D6-D87C-42CF-AF8B-119A30B71482}" dt="2024-06-17T17:48:13.160" v="5" actId="478"/>
          <ac:picMkLst>
            <pc:docMk/>
            <pc:sldMk cId="3859087845" sldId="260"/>
            <ac:picMk id="3" creationId="{46B244C6-5C1A-5182-4757-5F22B98628CA}"/>
          </ac:picMkLst>
        </pc:picChg>
        <pc:picChg chg="del">
          <ac:chgData name="Nur Ali Dilek" userId="77a452819edd66b8" providerId="LiveId" clId="{0592E1D6-D87C-42CF-AF8B-119A30B71482}" dt="2024-06-17T17:48:14.154" v="6" actId="478"/>
          <ac:picMkLst>
            <pc:docMk/>
            <pc:sldMk cId="3859087845" sldId="260"/>
            <ac:picMk id="5" creationId="{34E3555E-BF7F-CCFE-49CA-8A903FD3D655}"/>
          </ac:picMkLst>
        </pc:picChg>
        <pc:picChg chg="del">
          <ac:chgData name="Nur Ali Dilek" userId="77a452819edd66b8" providerId="LiveId" clId="{0592E1D6-D87C-42CF-AF8B-119A30B71482}" dt="2024-06-17T17:48:16.511" v="7" actId="478"/>
          <ac:picMkLst>
            <pc:docMk/>
            <pc:sldMk cId="3859087845" sldId="260"/>
            <ac:picMk id="7" creationId="{32D28D70-9B2A-D669-7F2D-7409B5E2A85B}"/>
          </ac:picMkLst>
        </pc:picChg>
      </pc:sldChg>
    </pc:docChg>
  </pc:docChgLst>
  <pc:docChgLst>
    <pc:chgData name="Nur Ali Dilek" userId="77a452819edd66b8" providerId="LiveId" clId="{7F2B9C9B-0D62-48EA-B738-E07058D756EA}"/>
    <pc:docChg chg="undo custSel addSld delSld modSld">
      <pc:chgData name="Nur Ali Dilek" userId="77a452819edd66b8" providerId="LiveId" clId="{7F2B9C9B-0D62-48EA-B738-E07058D756EA}" dt="2024-06-03T20:57:10.021" v="826" actId="20577"/>
      <pc:docMkLst>
        <pc:docMk/>
      </pc:docMkLst>
      <pc:sldChg chg="addSp delSp modSp mod">
        <pc:chgData name="Nur Ali Dilek" userId="77a452819edd66b8" providerId="LiveId" clId="{7F2B9C9B-0D62-48EA-B738-E07058D756EA}" dt="2024-06-03T20:52:31.902" v="678" actId="1076"/>
        <pc:sldMkLst>
          <pc:docMk/>
          <pc:sldMk cId="1594231727" sldId="258"/>
        </pc:sldMkLst>
        <pc:spChg chg="mod">
          <ac:chgData name="Nur Ali Dilek" userId="77a452819edd66b8" providerId="LiveId" clId="{7F2B9C9B-0D62-48EA-B738-E07058D756EA}" dt="2024-06-02T13:33:01.796" v="113" actId="1076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7F2B9C9B-0D62-48EA-B738-E07058D756EA}" dt="2024-06-02T13:33:39.607" v="120" actId="1076"/>
          <ac:spMkLst>
            <pc:docMk/>
            <pc:sldMk cId="1594231727" sldId="258"/>
            <ac:spMk id="8" creationId="{2C35DB18-38A9-820B-F164-9F27800E21C7}"/>
          </ac:spMkLst>
        </pc:spChg>
        <pc:spChg chg="add del mod">
          <ac:chgData name="Nur Ali Dilek" userId="77a452819edd66b8" providerId="LiveId" clId="{7F2B9C9B-0D62-48EA-B738-E07058D756EA}" dt="2024-06-03T20:46:29.133" v="639" actId="478"/>
          <ac:spMkLst>
            <pc:docMk/>
            <pc:sldMk cId="1594231727" sldId="258"/>
            <ac:spMk id="12" creationId="{6A570140-C491-2A60-EDE9-D4D4B9663375}"/>
          </ac:spMkLst>
        </pc:spChg>
        <pc:spChg chg="add del mod">
          <ac:chgData name="Nur Ali Dilek" userId="77a452819edd66b8" providerId="LiveId" clId="{7F2B9C9B-0D62-48EA-B738-E07058D756EA}" dt="2024-06-03T20:46:32.021" v="640" actId="478"/>
          <ac:spMkLst>
            <pc:docMk/>
            <pc:sldMk cId="1594231727" sldId="258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3T20:52:31.902" v="678" actId="1076"/>
          <ac:picMkLst>
            <pc:docMk/>
            <pc:sldMk cId="1594231727" sldId="258"/>
            <ac:picMk id="4" creationId="{2373BE1D-B913-C385-9B71-59F6CC5E734E}"/>
          </ac:picMkLst>
        </pc:picChg>
        <pc:picChg chg="del">
          <ac:chgData name="Nur Ali Dilek" userId="77a452819edd66b8" providerId="LiveId" clId="{7F2B9C9B-0D62-48EA-B738-E07058D756EA}" dt="2024-06-02T13:28:15.705" v="1" actId="478"/>
          <ac:picMkLst>
            <pc:docMk/>
            <pc:sldMk cId="1594231727" sldId="258"/>
            <ac:picMk id="4" creationId="{26D52E39-BEAF-3FD2-099D-7011E83CB970}"/>
          </ac:picMkLst>
        </pc:picChg>
        <pc:picChg chg="add del mod">
          <ac:chgData name="Nur Ali Dilek" userId="77a452819edd66b8" providerId="LiveId" clId="{7F2B9C9B-0D62-48EA-B738-E07058D756EA}" dt="2024-06-03T20:46:33.093" v="641" actId="478"/>
          <ac:picMkLst>
            <pc:docMk/>
            <pc:sldMk cId="1594231727" sldId="258"/>
            <ac:picMk id="6" creationId="{B6F8E7DF-66FF-B108-3735-54582BD4C486}"/>
          </ac:picMkLst>
        </pc:picChg>
        <pc:picChg chg="add del">
          <ac:chgData name="Nur Ali Dilek" userId="77a452819edd66b8" providerId="LiveId" clId="{7F2B9C9B-0D62-48EA-B738-E07058D756EA}" dt="2024-06-02T13:28:56.725" v="5" actId="478"/>
          <ac:picMkLst>
            <pc:docMk/>
            <pc:sldMk cId="1594231727" sldId="258"/>
            <ac:picMk id="7" creationId="{CEF0E2F9-1560-BE25-BF24-D30C37783377}"/>
          </ac:picMkLst>
        </pc:picChg>
        <pc:picChg chg="add mod">
          <ac:chgData name="Nur Ali Dilek" userId="77a452819edd66b8" providerId="LiveId" clId="{7F2B9C9B-0D62-48EA-B738-E07058D756EA}" dt="2024-06-03T20:51:44.899" v="672" actId="1076"/>
          <ac:picMkLst>
            <pc:docMk/>
            <pc:sldMk cId="1594231727" sldId="258"/>
            <ac:picMk id="9" creationId="{1CBDFE0D-C16A-32FD-C974-12D640D098B4}"/>
          </ac:picMkLst>
        </pc:picChg>
        <pc:picChg chg="add del mod">
          <ac:chgData name="Nur Ali Dilek" userId="77a452819edd66b8" providerId="LiveId" clId="{7F2B9C9B-0D62-48EA-B738-E07058D756EA}" dt="2024-06-02T13:31:41.148" v="102" actId="478"/>
          <ac:picMkLst>
            <pc:docMk/>
            <pc:sldMk cId="1594231727" sldId="258"/>
            <ac:picMk id="9" creationId="{98E2D17B-90D3-7A85-1451-839CB42CFC1A}"/>
          </ac:picMkLst>
        </pc:picChg>
        <pc:picChg chg="add mod ord">
          <ac:chgData name="Nur Ali Dilek" userId="77a452819edd66b8" providerId="LiveId" clId="{7F2B9C9B-0D62-48EA-B738-E07058D756EA}" dt="2024-06-02T13:34:09.066" v="125" actId="166"/>
          <ac:picMkLst>
            <pc:docMk/>
            <pc:sldMk cId="1594231727" sldId="258"/>
            <ac:picMk id="11" creationId="{7AA2DAA6-0FAD-9B16-5F68-095669C18674}"/>
          </ac:picMkLst>
        </pc:picChg>
        <pc:picChg chg="add mod">
          <ac:chgData name="Nur Ali Dilek" userId="77a452819edd66b8" providerId="LiveId" clId="{7F2B9C9B-0D62-48EA-B738-E07058D756EA}" dt="2024-06-03T20:52:17.143" v="676" actId="14100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7F2B9C9B-0D62-48EA-B738-E07058D756EA}" dt="2024-06-02T13:34:03.495" v="124" actId="166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7F2B9C9B-0D62-48EA-B738-E07058D756EA}" dt="2024-06-03T20:57:10.021" v="826" actId="20577"/>
        <pc:sldMkLst>
          <pc:docMk/>
          <pc:sldMk cId="1382011093" sldId="259"/>
        </pc:sldMkLst>
        <pc:spChg chg="mod">
          <ac:chgData name="Nur Ali Dilek" userId="77a452819edd66b8" providerId="LiveId" clId="{7F2B9C9B-0D62-48EA-B738-E07058D756EA}" dt="2024-06-03T20:57:10.021" v="826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del">
        <pc:chgData name="Nur Ali Dilek" userId="77a452819edd66b8" providerId="LiveId" clId="{7F2B9C9B-0D62-48EA-B738-E07058D756EA}" dt="2024-06-02T13:28:09.287" v="0" actId="2696"/>
        <pc:sldMkLst>
          <pc:docMk/>
          <pc:sldMk cId="1435746879" sldId="260"/>
        </pc:sldMkLst>
      </pc:sldChg>
      <pc:sldChg chg="addSp delSp modSp add mod">
        <pc:chgData name="Nur Ali Dilek" userId="77a452819edd66b8" providerId="LiveId" clId="{7F2B9C9B-0D62-48EA-B738-E07058D756EA}" dt="2024-06-03T20:49:50.017" v="661" actId="1076"/>
        <pc:sldMkLst>
          <pc:docMk/>
          <pc:sldMk cId="3859087845" sldId="260"/>
        </pc:sldMkLst>
        <pc:spChg chg="del">
          <ac:chgData name="Nur Ali Dilek" userId="77a452819edd66b8" providerId="LiveId" clId="{7F2B9C9B-0D62-48EA-B738-E07058D756EA}" dt="2024-06-02T18:18:21.660" v="629" actId="478"/>
          <ac:spMkLst>
            <pc:docMk/>
            <pc:sldMk cId="3859087845" sldId="260"/>
            <ac:spMk id="5" creationId="{29B2F37F-CC56-8619-6700-FD4C76466489}"/>
          </ac:spMkLst>
        </pc:spChg>
        <pc:spChg chg="del mod">
          <ac:chgData name="Nur Ali Dilek" userId="77a452819edd66b8" providerId="LiveId" clId="{7F2B9C9B-0D62-48EA-B738-E07058D756EA}" dt="2024-06-02T18:18:26.761" v="632" actId="478"/>
          <ac:spMkLst>
            <pc:docMk/>
            <pc:sldMk cId="3859087845" sldId="260"/>
            <ac:spMk id="8" creationId="{2C35DB18-38A9-820B-F164-9F27800E21C7}"/>
          </ac:spMkLst>
        </pc:spChg>
        <pc:spChg chg="mod">
          <ac:chgData name="Nur Ali Dilek" userId="77a452819edd66b8" providerId="LiveId" clId="{7F2B9C9B-0D62-48EA-B738-E07058D756EA}" dt="2024-06-02T18:18:47.108" v="637" actId="1076"/>
          <ac:spMkLst>
            <pc:docMk/>
            <pc:sldMk cId="3859087845" sldId="260"/>
            <ac:spMk id="12" creationId="{6A570140-C491-2A60-EDE9-D4D4B9663375}"/>
          </ac:spMkLst>
        </pc:spChg>
        <pc:spChg chg="mod">
          <ac:chgData name="Nur Ali Dilek" userId="77a452819edd66b8" providerId="LiveId" clId="{7F2B9C9B-0D62-48EA-B738-E07058D756EA}" dt="2024-06-02T18:18:55.225" v="638" actId="1076"/>
          <ac:spMkLst>
            <pc:docMk/>
            <pc:sldMk cId="3859087845" sldId="260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2T18:18:40.385" v="636" actId="1076"/>
          <ac:picMkLst>
            <pc:docMk/>
            <pc:sldMk cId="3859087845" sldId="260"/>
            <ac:picMk id="3" creationId="{46B244C6-5C1A-5182-4757-5F22B98628CA}"/>
          </ac:picMkLst>
        </pc:picChg>
        <pc:picChg chg="add mod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5" creationId="{34E3555E-BF7F-CCFE-49CA-8A903FD3D655}"/>
          </ac:picMkLst>
        </pc:picChg>
        <pc:picChg chg="del">
          <ac:chgData name="Nur Ali Dilek" userId="77a452819edd66b8" providerId="LiveId" clId="{7F2B9C9B-0D62-48EA-B738-E07058D756EA}" dt="2024-06-02T18:17:44.379" v="619" actId="478"/>
          <ac:picMkLst>
            <pc:docMk/>
            <pc:sldMk cId="3859087845" sldId="260"/>
            <ac:picMk id="6" creationId="{B6F8E7DF-66FF-B108-3735-54582BD4C486}"/>
          </ac:picMkLst>
        </pc:picChg>
        <pc:picChg chg="add mod modCrop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7" creationId="{32D28D70-9B2A-D669-7F2D-7409B5E2A85B}"/>
          </ac:picMkLst>
        </pc:picChg>
        <pc:picChg chg="del">
          <ac:chgData name="Nur Ali Dilek" userId="77a452819edd66b8" providerId="LiveId" clId="{7F2B9C9B-0D62-48EA-B738-E07058D756EA}" dt="2024-06-02T18:18:27.874" v="633" actId="478"/>
          <ac:picMkLst>
            <pc:docMk/>
            <pc:sldMk cId="3859087845" sldId="260"/>
            <ac:picMk id="11" creationId="{7AA2DAA6-0FAD-9B16-5F68-095669C18674}"/>
          </ac:picMkLst>
        </pc:picChg>
        <pc:picChg chg="del">
          <ac:chgData name="Nur Ali Dilek" userId="77a452819edd66b8" providerId="LiveId" clId="{7F2B9C9B-0D62-48EA-B738-E07058D756EA}" dt="2024-06-02T18:18:22.670" v="630" actId="478"/>
          <ac:picMkLst>
            <pc:docMk/>
            <pc:sldMk cId="3859087845" sldId="260"/>
            <ac:picMk id="1026" creationId="{A803377D-FDD7-007D-17E0-C093F5809FC0}"/>
          </ac:picMkLst>
        </pc:picChg>
      </pc:sldChg>
    </pc:docChg>
  </pc:docChgLst>
  <pc:docChgLst>
    <pc:chgData name="Nur Ali Dilek" userId="77a452819edd66b8" providerId="LiveId" clId="{361478A0-83E6-4FF0-9AF0-22927C5619AE}"/>
    <pc:docChg chg="undo custSel addSld delSld modSld">
      <pc:chgData name="Nur Ali Dilek" userId="77a452819edd66b8" providerId="LiveId" clId="{361478A0-83E6-4FF0-9AF0-22927C5619AE}" dt="2024-05-12T20:03:03.637" v="832" actId="26606"/>
      <pc:docMkLst>
        <pc:docMk/>
      </pc:docMkLst>
      <pc:sldChg chg="del">
        <pc:chgData name="Nur Ali Dilek" userId="77a452819edd66b8" providerId="LiveId" clId="{361478A0-83E6-4FF0-9AF0-22927C5619AE}" dt="2024-05-11T14:57:37.820" v="2" actId="2696"/>
        <pc:sldMkLst>
          <pc:docMk/>
          <pc:sldMk cId="700419757" sldId="257"/>
        </pc:sldMkLst>
      </pc:sldChg>
      <pc:sldChg chg="addSp delSp modSp mod setBg">
        <pc:chgData name="Nur Ali Dilek" userId="77a452819edd66b8" providerId="LiveId" clId="{361478A0-83E6-4FF0-9AF0-22927C5619AE}" dt="2024-05-12T19:38:46.547" v="46" actId="27614"/>
        <pc:sldMkLst>
          <pc:docMk/>
          <pc:sldMk cId="1594231727" sldId="258"/>
        </pc:sldMkLst>
        <pc:spChg chg="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5" creationId="{29B2F37F-CC56-8619-6700-FD4C76466489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2" creationId="{2E442304-DDBD-4F7B-8017-36BCC863FB40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4" creationId="{5E107275-3853-46FD-A241-DE4355A42675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8" creationId="{56E9B3E6-E277-4D68-BA48-9CB43FFBD6E2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9" creationId="{D5B0017B-2ECA-49AF-B397-DC140825DF8D}"/>
          </ac:spMkLst>
        </pc:spChg>
        <pc:grpChg chg="add">
          <ac:chgData name="Nur Ali Dilek" userId="77a452819edd66b8" providerId="LiveId" clId="{361478A0-83E6-4FF0-9AF0-22927C5619AE}" dt="2024-05-12T19:38:42.321" v="45" actId="26606"/>
          <ac:grpSpMkLst>
            <pc:docMk/>
            <pc:sldMk cId="1594231727" sldId="258"/>
            <ac:grpSpMk id="20" creationId="{AE1C45F0-260A-458C-96ED-C1F6D2151219}"/>
          </ac:grpSpMkLst>
        </pc:grpChg>
        <pc:picChg chg="add mod">
          <ac:chgData name="Nur Ali Dilek" userId="77a452819edd66b8" providerId="LiveId" clId="{361478A0-83E6-4FF0-9AF0-22927C5619AE}" dt="2024-05-12T19:38:46.547" v="46" actId="27614"/>
          <ac:picMkLst>
            <pc:docMk/>
            <pc:sldMk cId="1594231727" sldId="258"/>
            <ac:picMk id="4" creationId="{26D52E39-BEAF-3FD2-099D-7011E83CB970}"/>
          </ac:picMkLst>
        </pc:picChg>
        <pc:picChg chg="add mod">
          <ac:chgData name="Nur Ali Dilek" userId="77a452819edd66b8" providerId="LiveId" clId="{361478A0-83E6-4FF0-9AF0-22927C5619AE}" dt="2024-05-12T19:38:42.321" v="45" actId="26606"/>
          <ac:picMkLst>
            <pc:docMk/>
            <pc:sldMk cId="1594231727" sldId="258"/>
            <ac:picMk id="7" creationId="{CEF0E2F9-1560-BE25-BF24-D30C37783377}"/>
          </ac:picMkLst>
        </pc:picChg>
        <pc:cxnChg chg="add">
          <ac:chgData name="Nur Ali Dilek" userId="77a452819edd66b8" providerId="LiveId" clId="{361478A0-83E6-4FF0-9AF0-22927C5619AE}" dt="2024-05-12T19:38:42.321" v="45" actId="26606"/>
          <ac:cxnSpMkLst>
            <pc:docMk/>
            <pc:sldMk cId="1594231727" sldId="258"/>
            <ac:cxnSpMk id="21" creationId="{6CF1BAF6-AD41-4082-B212-8A1F9A2E8779}"/>
          </ac:cxnSpMkLst>
        </pc:cxnChg>
      </pc:sldChg>
      <pc:sldChg chg="addSp delSp modSp mod setBg">
        <pc:chgData name="Nur Ali Dilek" userId="77a452819edd66b8" providerId="LiveId" clId="{361478A0-83E6-4FF0-9AF0-22927C5619AE}" dt="2024-05-12T20:03:03.637" v="832" actId="26606"/>
        <pc:sldMkLst>
          <pc:docMk/>
          <pc:sldMk cId="1382011093" sldId="259"/>
        </pc:sldMkLst>
        <pc:spChg chg="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" creationId="{0366C810-8884-B2EF-6834-097584DA44A5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8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14" creationId="{E659831F-0D9A-4C63-9EBB-8435B85A440F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6" creationId="{CBC4F608-B4B8-48C3-9572-C0F061B1CD99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7" creationId="{8B9AA7C6-5E5A-498E-A6DF-A943376E09BC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21" creationId="{81E140AE-0ABF-47C8-BF32-7D2F0CF2BA44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3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5" creationId="{E659831F-0D9A-4C63-9EBB-8435B85A440F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7" creationId="{8B9AA7C6-5E5A-498E-A6DF-A943376E09BC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1" creationId="{81E140AE-0ABF-47C8-BF32-7D2F0CF2BA44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2" creationId="{CBC4F608-B4B8-48C3-9572-C0F061B1CD99}"/>
          </ac:spMkLst>
        </pc:spChg>
        <pc:grpChg chg="add del">
          <ac:chgData name="Nur Ali Dilek" userId="77a452819edd66b8" providerId="LiveId" clId="{361478A0-83E6-4FF0-9AF0-22927C5619AE}" dt="2024-05-12T20:02:58.705" v="827" actId="26606"/>
          <ac:grpSpMkLst>
            <pc:docMk/>
            <pc:sldMk cId="1382011093" sldId="259"/>
            <ac:grpSpMk id="10" creationId="{28FAF094-D087-493F-8DF9-A486C2D6BBAA}"/>
          </ac:grpSpMkLst>
        </pc:grpChg>
        <pc:grpChg chg="add del">
          <ac:chgData name="Nur Ali Dilek" userId="77a452819edd66b8" providerId="LiveId" clId="{361478A0-83E6-4FF0-9AF0-22927C5619AE}" dt="2024-05-12T20:03:01.201" v="829" actId="26606"/>
          <ac:grpSpMkLst>
            <pc:docMk/>
            <pc:sldMk cId="1382011093" sldId="259"/>
            <ac:grpSpMk id="18" creationId="{83EAB11A-76F7-48F4-9B4F-5BFDF4BF9670}"/>
          </ac:grpSpMkLst>
        </pc:grpChg>
        <pc:grpChg chg="add del">
          <ac:chgData name="Nur Ali Dilek" userId="77a452819edd66b8" providerId="LiveId" clId="{361478A0-83E6-4FF0-9AF0-22927C5619AE}" dt="2024-05-12T20:03:03.623" v="831" actId="26606"/>
          <ac:grpSpMkLst>
            <pc:docMk/>
            <pc:sldMk cId="1382011093" sldId="259"/>
            <ac:grpSpMk id="24" creationId="{28FAF094-D087-493F-8DF9-A486C2D6BBAA}"/>
          </ac:grpSpMkLst>
        </pc:grpChg>
        <pc:grpChg chg="add">
          <ac:chgData name="Nur Ali Dilek" userId="77a452819edd66b8" providerId="LiveId" clId="{361478A0-83E6-4FF0-9AF0-22927C5619AE}" dt="2024-05-12T20:03:03.637" v="832" actId="26606"/>
          <ac:grpSpMkLst>
            <pc:docMk/>
            <pc:sldMk cId="1382011093" sldId="259"/>
            <ac:grpSpMk id="28" creationId="{83EAB11A-76F7-48F4-9B4F-5BFDF4BF9670}"/>
          </ac:grpSpMkLst>
        </pc:grpChg>
      </pc:sldChg>
      <pc:sldChg chg="addSp delSp modSp add mod setBg delDesignElem">
        <pc:chgData name="Nur Ali Dilek" userId="77a452819edd66b8" providerId="LiveId" clId="{361478A0-83E6-4FF0-9AF0-22927C5619AE}" dt="2024-05-12T19:38:54.763" v="47" actId="26606"/>
        <pc:sldMkLst>
          <pc:docMk/>
          <pc:sldMk cId="1435746879" sldId="260"/>
        </pc:sldMkLst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2" creationId="{00000000-0000-0000-0000-000000000000}"/>
          </ac:spMkLst>
        </pc:spChg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3" creationId="{8494AB48-4C68-66B7-2E8A-F9A817237A9A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0" creationId="{F0AED851-54B9-4765-92D2-F0BE443BEC91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2" creationId="{B81933D1-5615-42C7-9C0B-4EB7105CCE2D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4" creationId="{19C9EAEA-39D0-4B0E-A0EB-51E7B26740B1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5" creationId="{337940BB-FBC4-492E-BD92-3B7B914D0EAE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6" creationId="{3FCFB1DE-0B7E-48CC-BA90-B2AB0889F9D6}"/>
          </ac:spMkLst>
        </pc:spChg>
        <pc:grpChg chg="add">
          <ac:chgData name="Nur Ali Dilek" userId="77a452819edd66b8" providerId="LiveId" clId="{361478A0-83E6-4FF0-9AF0-22927C5619AE}" dt="2024-05-12T19:38:54.763" v="47" actId="26606"/>
          <ac:grpSpMkLst>
            <pc:docMk/>
            <pc:sldMk cId="1435746879" sldId="260"/>
            <ac:grpSpMk id="16" creationId="{032D8612-31EB-44CF-A1D0-14FD4C705424}"/>
          </ac:grpSpMkLst>
        </pc:grpChg>
        <pc:picChg chg="add mod">
          <ac:chgData name="Nur Ali Dilek" userId="77a452819edd66b8" providerId="LiveId" clId="{361478A0-83E6-4FF0-9AF0-22927C5619AE}" dt="2024-05-12T19:38:54.763" v="47" actId="26606"/>
          <ac:picMkLst>
            <pc:docMk/>
            <pc:sldMk cId="1435746879" sldId="260"/>
            <ac:picMk id="5" creationId="{36A19B7C-25B9-6B24-AC94-B193349389A6}"/>
          </ac:picMkLst>
        </pc:picChg>
        <pc:picChg chg="del">
          <ac:chgData name="Nur Ali Dilek" userId="77a452819edd66b8" providerId="LiveId" clId="{361478A0-83E6-4FF0-9AF0-22927C5619AE}" dt="2024-05-12T17:30:43.331" v="3" actId="478"/>
          <ac:picMkLst>
            <pc:docMk/>
            <pc:sldMk cId="1435746879" sldId="260"/>
            <ac:picMk id="1026" creationId="{C9DDF054-49DB-5315-F03F-3E3693FEBAA4}"/>
          </ac:picMkLst>
        </pc:picChg>
      </pc:sldChg>
    </pc:docChg>
  </pc:docChgLst>
</pc:chgInfo>
</file>

<file path=ppt/media/image1.png>
</file>

<file path=ppt/media/image2.tiff>
</file>

<file path=ppt/media/image3.jpe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1D9C0-1A06-9645-A056-0E269B1D032E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3173D-85EC-C84C-A476-EFC3CF112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40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17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221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42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12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11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7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191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95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384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40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596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0BFA4-BC46-6946-B878-6ABDB45AB6A7}" type="datetimeFigureOut">
              <a:rPr lang="de-DE" smtClean="0"/>
              <a:t>17.06.2024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29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959" y="728592"/>
            <a:ext cx="4225158" cy="310020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785492" y="4119450"/>
            <a:ext cx="5919536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b="1" dirty="0">
                <a:latin typeface="Arial" charset="0"/>
                <a:ea typeface="Arial" charset="0"/>
                <a:cs typeface="Arial" charset="0"/>
              </a:rPr>
              <a:t>„Meilenstein 1 – Dummy-KI“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Gruppe A:  Die drei Fragezeichen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Implementierungssprache: Python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8442143" y="2732832"/>
            <a:ext cx="2208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Nur Ali Dilek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456762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7173654" y="5545481"/>
            <a:ext cx="2152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Maltrim</a:t>
            </a:r>
            <a:r>
              <a:rPr lang="de-DE" sz="1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Ebipi</a:t>
            </a:r>
            <a:endParaRPr lang="de-DE" sz="1400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410180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9418703" y="5545481"/>
            <a:ext cx="217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Duc Minh Le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457784 </a:t>
            </a:r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 rotWithShape="1">
          <a:blip r:embed="rId3"/>
          <a:srcRect t="9320"/>
          <a:stretch/>
        </p:blipFill>
        <p:spPr>
          <a:xfrm>
            <a:off x="8875366" y="844897"/>
            <a:ext cx="1375547" cy="1658797"/>
          </a:xfrm>
          <a:prstGeom prst="rect">
            <a:avLst/>
          </a:prstGeom>
        </p:spPr>
      </p:pic>
      <p:sp>
        <p:nvSpPr>
          <p:cNvPr id="19" name="AutoShape 3" descr="rosch Single Clipart. Frosch Grafik. Digitale Bilder, sofortiger Downl"/>
          <p:cNvSpPr>
            <a:spLocks noChangeAspect="1" noChangeArrowheads="1"/>
          </p:cNvSpPr>
          <p:nvPr/>
        </p:nvSpPr>
        <p:spPr bwMode="auto">
          <a:xfrm>
            <a:off x="8678590" y="-936095"/>
            <a:ext cx="95495" cy="95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0" name="AutoShape 6" descr="4.400+ Grafiken, lizenzfreie Vektorgrafiken und Clipar"/>
          <p:cNvSpPr>
            <a:spLocks noChangeAspect="1" noChangeArrowheads="1"/>
          </p:cNvSpPr>
          <p:nvPr/>
        </p:nvSpPr>
        <p:spPr bwMode="auto">
          <a:xfrm>
            <a:off x="0" y="167066"/>
            <a:ext cx="137734" cy="13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1" name="AutoShape 9" descr="ristiano Ronaldo - Starporträt, News, Bilder | GALA.de"/>
          <p:cNvSpPr>
            <a:spLocks noChangeAspect="1" noChangeArrowheads="1"/>
          </p:cNvSpPr>
          <p:nvPr/>
        </p:nvSpPr>
        <p:spPr bwMode="auto">
          <a:xfrm>
            <a:off x="6353115" y="-8384239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AutoShape 15" descr="ylian Mbappé"/>
          <p:cNvSpPr>
            <a:spLocks noChangeAspect="1" noChangeArrowheads="1"/>
          </p:cNvSpPr>
          <p:nvPr/>
        </p:nvSpPr>
        <p:spPr bwMode="auto">
          <a:xfrm>
            <a:off x="8391100" y="1364793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9" name="Grafik 8" descr="Ein Bild, das Kleidung, Person, Menschliches Gesicht, Wand enthält.&#10;&#10;Automatisch generierte Beschreibung">
            <a:extLst>
              <a:ext uri="{FF2B5EF4-FFF2-40B4-BE49-F238E27FC236}">
                <a16:creationId xmlns:a16="http://schemas.microsoft.com/office/drawing/2014/main" id="{23094111-970E-5871-3737-642F38DDF6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76" r="18142"/>
          <a:stretch/>
        </p:blipFill>
        <p:spPr>
          <a:xfrm>
            <a:off x="7433746" y="3485189"/>
            <a:ext cx="1803469" cy="1876896"/>
          </a:xfrm>
          <a:prstGeom prst="rect">
            <a:avLst/>
          </a:prstGeom>
        </p:spPr>
      </p:pic>
      <p:pic>
        <p:nvPicPr>
          <p:cNvPr id="11" name="Grafik 10" descr="Ein Bild, das Menschliches Gesicht, Person, Kleidung, Brille enthält.&#10;&#10;Automatisch generierte Beschreibung">
            <a:extLst>
              <a:ext uri="{FF2B5EF4-FFF2-40B4-BE49-F238E27FC236}">
                <a16:creationId xmlns:a16="http://schemas.microsoft.com/office/drawing/2014/main" id="{CE757B69-70E0-B55D-B254-58D52DD39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4363" y="3296871"/>
            <a:ext cx="1627853" cy="217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16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Benchmarktests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29B2F37F-CC56-8619-6700-FD4C76466489}"/>
              </a:ext>
            </a:extLst>
          </p:cNvPr>
          <p:cNvSpPr txBox="1"/>
          <p:nvPr/>
        </p:nvSpPr>
        <p:spPr>
          <a:xfrm>
            <a:off x="6130136" y="2945052"/>
            <a:ext cx="445561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NegaMax</a:t>
            </a:r>
            <a:r>
              <a:rPr lang="de-DE" sz="17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sz="1700" dirty="0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2C35DB18-38A9-820B-F164-9F27800E21C7}"/>
              </a:ext>
            </a:extLst>
          </p:cNvPr>
          <p:cNvSpPr txBox="1"/>
          <p:nvPr/>
        </p:nvSpPr>
        <p:spPr>
          <a:xfrm>
            <a:off x="365764" y="4062491"/>
            <a:ext cx="4260804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Bewertungsfunktion:</a:t>
            </a:r>
            <a:endParaRPr lang="de-DE" dirty="0"/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58EC8AB-2F11-71F7-2088-59C242DDEBA4}"/>
              </a:ext>
            </a:extLst>
          </p:cNvPr>
          <p:cNvSpPr txBox="1"/>
          <p:nvPr/>
        </p:nvSpPr>
        <p:spPr>
          <a:xfrm>
            <a:off x="365764" y="2928913"/>
            <a:ext cx="4260804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Benchmarktests</a:t>
            </a: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94231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Benchmarktests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200" y="2593527"/>
            <a:ext cx="4720936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dirty="0"/>
              <a:t>Alpha-Beta mit Nullsuche</a:t>
            </a: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FDF5D1CB-DFB4-C9D0-05EA-C6C1316245BA}"/>
              </a:ext>
            </a:extLst>
          </p:cNvPr>
          <p:cNvSpPr txBox="1"/>
          <p:nvPr/>
        </p:nvSpPr>
        <p:spPr>
          <a:xfrm>
            <a:off x="7527479" y="2593527"/>
            <a:ext cx="4260804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Alpha-Beta: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9087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7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9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29" name="Rectangle 10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11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ectangle 13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53618" y="1239927"/>
            <a:ext cx="4008586" cy="46805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Ausblick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und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nächste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Schritte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366C810-8884-B2EF-6834-097584DA44A5}"/>
              </a:ext>
            </a:extLst>
          </p:cNvPr>
          <p:cNvSpPr txBox="1"/>
          <p:nvPr/>
        </p:nvSpPr>
        <p:spPr>
          <a:xfrm>
            <a:off x="6291923" y="1239927"/>
            <a:ext cx="4971824" cy="4680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Aktuelle</a:t>
            </a:r>
            <a:r>
              <a:rPr lang="en-US" sz="1400" b="1" dirty="0"/>
              <a:t> Lage: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Alpha-Beta </a:t>
            </a:r>
            <a:r>
              <a:rPr lang="en-US" sz="1400" dirty="0" err="1"/>
              <a:t>optimiert</a:t>
            </a:r>
            <a:r>
              <a:rPr lang="en-US" sz="1400" dirty="0"/>
              <a:t>, </a:t>
            </a:r>
            <a:r>
              <a:rPr lang="en-US" sz="1400" dirty="0" err="1"/>
              <a:t>Nullsuche</a:t>
            </a:r>
            <a:r>
              <a:rPr lang="en-US" sz="1400" dirty="0"/>
              <a:t> </a:t>
            </a:r>
            <a:r>
              <a:rPr lang="en-US" sz="1400" dirty="0" err="1"/>
              <a:t>implementiert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Bessere</a:t>
            </a:r>
            <a:r>
              <a:rPr lang="en-US" sz="1400" dirty="0"/>
              <a:t> </a:t>
            </a:r>
            <a:r>
              <a:rPr lang="en-US" sz="1400" dirty="0" err="1"/>
              <a:t>Bewertungsfunktion</a:t>
            </a:r>
            <a:r>
              <a:rPr lang="en-US" sz="1400" dirty="0"/>
              <a:t> </a:t>
            </a:r>
            <a:r>
              <a:rPr lang="en-US" sz="1400" dirty="0" err="1"/>
              <a:t>durch</a:t>
            </a:r>
            <a:r>
              <a:rPr lang="en-US" sz="1400" dirty="0"/>
              <a:t> </a:t>
            </a:r>
            <a:r>
              <a:rPr lang="en-US" sz="1400" dirty="0" err="1"/>
              <a:t>Heuristiken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Implementierung</a:t>
            </a:r>
            <a:r>
              <a:rPr lang="en-US" sz="1400" dirty="0"/>
              <a:t> der </a:t>
            </a:r>
            <a:r>
              <a:rPr lang="en-US" sz="1400" dirty="0" err="1"/>
              <a:t>NegaMax-Suche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Dynamisches</a:t>
            </a:r>
            <a:r>
              <a:rPr lang="en-US" sz="1400" dirty="0"/>
              <a:t> </a:t>
            </a:r>
            <a:r>
              <a:rPr lang="en-US" sz="1400" dirty="0" err="1"/>
              <a:t>Zeitmanagement</a:t>
            </a:r>
            <a:endParaRPr lang="en-US" sz="14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Umsetzung</a:t>
            </a:r>
            <a:r>
              <a:rPr lang="en-US" sz="1400" dirty="0"/>
              <a:t> des Monte Carlo Tree Search</a:t>
            </a:r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 </a:t>
            </a:r>
            <a:r>
              <a:rPr lang="en-US" sz="1400" b="1" dirty="0" err="1"/>
              <a:t>Abgabe</a:t>
            </a:r>
            <a:r>
              <a:rPr lang="en-US" sz="1400" b="1" dirty="0"/>
              <a:t>: </a:t>
            </a:r>
            <a:r>
              <a:rPr lang="en-US" sz="1400" b="1" dirty="0" err="1"/>
              <a:t>voraussichtlich</a:t>
            </a:r>
            <a:r>
              <a:rPr lang="en-US" sz="1400" b="1" dirty="0"/>
              <a:t> am 07.07.2024 (</a:t>
            </a:r>
            <a:r>
              <a:rPr lang="en-US" sz="1400" b="1" dirty="0" err="1"/>
              <a:t>möglicherweise</a:t>
            </a:r>
            <a:r>
              <a:rPr lang="en-US" sz="1400" b="1" dirty="0"/>
              <a:t> </a:t>
            </a:r>
            <a:r>
              <a:rPr lang="en-US" sz="1400" b="1" dirty="0" err="1"/>
              <a:t>früher</a:t>
            </a:r>
            <a:r>
              <a:rPr lang="en-US" sz="14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82011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118</Words>
  <Application>Microsoft Office PowerPoint</Application>
  <PresentationFormat>Breitbild</PresentationFormat>
  <Paragraphs>27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Office-Design</vt:lpstr>
      <vt:lpstr>PowerPoint-Präsentation</vt:lpstr>
      <vt:lpstr>Tabellarische Präsentation der Benchmarktests</vt:lpstr>
      <vt:lpstr>Tabellarische Präsentation der Benchmarktests</vt:lpstr>
      <vt:lpstr>Ausblick und nächste Schritte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Victoria Kiesslinger</dc:creator>
  <cp:lastModifiedBy>Nur Ali Dilek</cp:lastModifiedBy>
  <cp:revision>11</cp:revision>
  <dcterms:created xsi:type="dcterms:W3CDTF">2024-05-01T17:19:00Z</dcterms:created>
  <dcterms:modified xsi:type="dcterms:W3CDTF">2024-06-17T18:12:04Z</dcterms:modified>
</cp:coreProperties>
</file>

<file path=docProps/thumbnail.jpeg>
</file>